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2D57"/>
    <a:srgbClr val="1F274C"/>
    <a:srgbClr val="54F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266B6A-35B2-4556-BDD7-DCE693C339C1}" v="1" dt="2022-10-16T06:20:58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272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Azzopardi" userId="823e6927-df2d-48e3-afff-be79a7856422" providerId="ADAL" clId="{30266B6A-35B2-4556-BDD7-DCE693C339C1}"/>
    <pc:docChg chg="custSel addSld delSld modMainMaster">
      <pc:chgData name="Brian Azzopardi" userId="823e6927-df2d-48e3-afff-be79a7856422" providerId="ADAL" clId="{30266B6A-35B2-4556-BDD7-DCE693C339C1}" dt="2022-10-16T06:21:47.593" v="32" actId="680"/>
      <pc:docMkLst>
        <pc:docMk/>
      </pc:docMkLst>
      <pc:sldChg chg="new">
        <pc:chgData name="Brian Azzopardi" userId="823e6927-df2d-48e3-afff-be79a7856422" providerId="ADAL" clId="{30266B6A-35B2-4556-BDD7-DCE693C339C1}" dt="2022-10-16T06:21:39.836" v="29" actId="680"/>
        <pc:sldMkLst>
          <pc:docMk/>
          <pc:sldMk cId="316145270" sldId="256"/>
        </pc:sldMkLst>
      </pc:sldChg>
      <pc:sldChg chg="new del">
        <pc:chgData name="Brian Azzopardi" userId="823e6927-df2d-48e3-afff-be79a7856422" providerId="ADAL" clId="{30266B6A-35B2-4556-BDD7-DCE693C339C1}" dt="2022-10-16T06:21:37.694" v="28" actId="2696"/>
        <pc:sldMkLst>
          <pc:docMk/>
          <pc:sldMk cId="3560408898" sldId="256"/>
        </pc:sldMkLst>
      </pc:sldChg>
      <pc:sldChg chg="new">
        <pc:chgData name="Brian Azzopardi" userId="823e6927-df2d-48e3-afff-be79a7856422" providerId="ADAL" clId="{30266B6A-35B2-4556-BDD7-DCE693C339C1}" dt="2022-10-16T06:21:42.810" v="30" actId="680"/>
        <pc:sldMkLst>
          <pc:docMk/>
          <pc:sldMk cId="3114380222" sldId="257"/>
        </pc:sldMkLst>
      </pc:sldChg>
      <pc:sldChg chg="new">
        <pc:chgData name="Brian Azzopardi" userId="823e6927-df2d-48e3-afff-be79a7856422" providerId="ADAL" clId="{30266B6A-35B2-4556-BDD7-DCE693C339C1}" dt="2022-10-16T06:21:45.530" v="31" actId="680"/>
        <pc:sldMkLst>
          <pc:docMk/>
          <pc:sldMk cId="1534522948" sldId="258"/>
        </pc:sldMkLst>
      </pc:sldChg>
      <pc:sldChg chg="new">
        <pc:chgData name="Brian Azzopardi" userId="823e6927-df2d-48e3-afff-be79a7856422" providerId="ADAL" clId="{30266B6A-35B2-4556-BDD7-DCE693C339C1}" dt="2022-10-16T06:21:47.593" v="32" actId="680"/>
        <pc:sldMkLst>
          <pc:docMk/>
          <pc:sldMk cId="3953392879" sldId="259"/>
        </pc:sldMkLst>
      </pc:sldChg>
      <pc:sldMasterChg chg="modSp mod modSldLayout">
        <pc:chgData name="Brian Azzopardi" userId="823e6927-df2d-48e3-afff-be79a7856422" providerId="ADAL" clId="{30266B6A-35B2-4556-BDD7-DCE693C339C1}" dt="2022-10-16T06:21:15.228" v="27" actId="14100"/>
        <pc:sldMasterMkLst>
          <pc:docMk/>
          <pc:sldMasterMk cId="2812865450" sldId="2147483648"/>
        </pc:sldMasterMkLst>
        <pc:spChg chg="mod">
          <ac:chgData name="Brian Azzopardi" userId="823e6927-df2d-48e3-afff-be79a7856422" providerId="ADAL" clId="{30266B6A-35B2-4556-BDD7-DCE693C339C1}" dt="2022-10-16T06:21:11.709" v="26" actId="1036"/>
          <ac:spMkLst>
            <pc:docMk/>
            <pc:sldMasterMk cId="2812865450" sldId="2147483648"/>
            <ac:spMk id="2" creationId="{306F20EA-C28A-27F5-E063-C659AC706DDC}"/>
          </ac:spMkLst>
        </pc:spChg>
        <pc:spChg chg="mod">
          <ac:chgData name="Brian Azzopardi" userId="823e6927-df2d-48e3-afff-be79a7856422" providerId="ADAL" clId="{30266B6A-35B2-4556-BDD7-DCE693C339C1}" dt="2022-10-16T06:21:15.228" v="27" actId="14100"/>
          <ac:spMkLst>
            <pc:docMk/>
            <pc:sldMasterMk cId="2812865450" sldId="2147483648"/>
            <ac:spMk id="3" creationId="{641A6E1F-A0DF-92E2-594A-1620FFCEBF1A}"/>
          </ac:spMkLst>
        </pc:spChg>
        <pc:sldLayoutChg chg="addSp delSp modSp mod">
          <pc:chgData name="Brian Azzopardi" userId="823e6927-df2d-48e3-afff-be79a7856422" providerId="ADAL" clId="{30266B6A-35B2-4556-BDD7-DCE693C339C1}" dt="2022-10-16T06:21:05.264" v="4" actId="14100"/>
          <pc:sldLayoutMkLst>
            <pc:docMk/>
            <pc:sldMasterMk cId="2812865450" sldId="2147483648"/>
            <pc:sldLayoutMk cId="1604384192" sldId="2147483649"/>
          </pc:sldLayoutMkLst>
          <pc:spChg chg="add mod">
            <ac:chgData name="Brian Azzopardi" userId="823e6927-df2d-48e3-afff-be79a7856422" providerId="ADAL" clId="{30266B6A-35B2-4556-BDD7-DCE693C339C1}" dt="2022-10-16T06:21:05.264" v="4" actId="14100"/>
            <ac:spMkLst>
              <pc:docMk/>
              <pc:sldMasterMk cId="2812865450" sldId="2147483648"/>
              <pc:sldLayoutMk cId="1604384192" sldId="2147483649"/>
              <ac:spMk id="2" creationId="{2FB5F893-C535-E32C-46BB-173ACCE28FE6}"/>
            </ac:spMkLst>
          </pc:spChg>
          <pc:spChg chg="del">
            <ac:chgData name="Brian Azzopardi" userId="823e6927-df2d-48e3-afff-be79a7856422" providerId="ADAL" clId="{30266B6A-35B2-4556-BDD7-DCE693C339C1}" dt="2022-10-16T06:20:48.969" v="1" actId="478"/>
            <ac:spMkLst>
              <pc:docMk/>
              <pc:sldMasterMk cId="2812865450" sldId="2147483648"/>
              <pc:sldLayoutMk cId="1604384192" sldId="2147483649"/>
              <ac:spMk id="41" creationId="{5B985408-68A1-1216-83AF-258745B4FFBA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ED4EA-65EA-4BC1-E92F-8CEF65B8B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3105" y="6270625"/>
            <a:ext cx="2743200" cy="365125"/>
          </a:xfrm>
        </p:spPr>
        <p:txBody>
          <a:bodyPr/>
          <a:lstStyle/>
          <a:p>
            <a:fld id="{F4F37131-99A3-4F20-B03A-80651FB40B2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DF0ADC2E-6A09-D2FE-7F25-BBBB2C84F3D1}"/>
              </a:ext>
            </a:extLst>
          </p:cNvPr>
          <p:cNvSpPr>
            <a:spLocks/>
          </p:cNvSpPr>
          <p:nvPr userDrawn="1"/>
        </p:nvSpPr>
        <p:spPr>
          <a:xfrm flipV="1">
            <a:off x="-91626" y="-38753"/>
            <a:ext cx="12511760" cy="1228033"/>
          </a:xfrm>
          <a:prstGeom prst="triangle">
            <a:avLst>
              <a:gd name="adj" fmla="val 0"/>
            </a:avLst>
          </a:prstGeom>
          <a:solidFill>
            <a:srgbClr val="202D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 descr="A picture containing logo&#10;&#10;Description automatically generated">
            <a:extLst>
              <a:ext uri="{FF2B5EF4-FFF2-40B4-BE49-F238E27FC236}">
                <a16:creationId xmlns:a16="http://schemas.microsoft.com/office/drawing/2014/main" id="{DA91AC10-458C-5949-5467-74146D2BB3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49" y="104378"/>
            <a:ext cx="4037900" cy="776288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577F331-785D-DEE4-2D5D-001418E65589}"/>
              </a:ext>
            </a:extLst>
          </p:cNvPr>
          <p:cNvCxnSpPr>
            <a:cxnSpLocks/>
          </p:cNvCxnSpPr>
          <p:nvPr userDrawn="1"/>
        </p:nvCxnSpPr>
        <p:spPr>
          <a:xfrm>
            <a:off x="343105" y="2943606"/>
            <a:ext cx="588226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EB6B36C6-4C07-9D51-EBB7-13B962342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8649" y="3197746"/>
            <a:ext cx="5986717" cy="26736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B5F893-C535-E32C-46BB-173ACCE28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649" y="1279880"/>
            <a:ext cx="5986717" cy="151864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384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10EC1-FE05-21C1-6679-FC751572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7131-99A3-4F20-B03A-80651FB40B2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3B893A-2862-0D8C-69A3-81FDD105E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93965"/>
            <a:ext cx="10515600" cy="7762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CC1CD-D69F-140E-075B-4BE96BCE9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9641"/>
            <a:ext cx="10515600" cy="40273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817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ED64B-C0B9-9471-AC55-640BFA404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7131-99A3-4F20-B03A-80651FB40B2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3D915AA-DA8A-7B59-1FDF-EDD653DC1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26049"/>
            <a:ext cx="10515600" cy="776288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37F88-A079-962E-6727-2ACE5ACBAC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81725"/>
            <a:ext cx="5181600" cy="3995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31C321-68CB-E98A-F635-78D46B605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81725"/>
            <a:ext cx="5181600" cy="3995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86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22E7F-2583-1285-4CC3-BC02DFC36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08F4F-783E-1C28-39EF-0944C2A51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84C37-2C77-7F45-F4F9-942E0F835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23410"/>
            <a:ext cx="3932237" cy="304557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52ABD5-ECFA-F09A-4F40-EC3C6470C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37131-99A3-4F20-B03A-80651FB40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01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A6CB3F9F-EF40-34B3-3DE6-626E528B0516}"/>
              </a:ext>
            </a:extLst>
          </p:cNvPr>
          <p:cNvSpPr/>
          <p:nvPr userDrawn="1"/>
        </p:nvSpPr>
        <p:spPr>
          <a:xfrm flipV="1">
            <a:off x="-91626" y="-38753"/>
            <a:ext cx="12511760" cy="1228033"/>
          </a:xfrm>
          <a:prstGeom prst="triangle">
            <a:avLst>
              <a:gd name="adj" fmla="val 0"/>
            </a:avLst>
          </a:prstGeom>
          <a:solidFill>
            <a:srgbClr val="202D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6F20EA-C28A-27F5-E063-C659AC706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7458"/>
            <a:ext cx="10515600" cy="776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1A6E1F-A0DF-92E2-594A-1620FFCEB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1923"/>
            <a:ext cx="10515600" cy="3995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222E4-B146-0BC7-4560-F287FAD5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37131-99A3-4F20-B03A-80651FB40B26}" type="slidenum">
              <a:rPr lang="en-GB" smtClean="0"/>
              <a:pPr/>
              <a:t>‹#›</a:t>
            </a:fld>
            <a:r>
              <a:rPr lang="en-GB" dirty="0"/>
              <a:t>/TOTAL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F3034E-9D75-5C4B-64A3-69ED370E56D2}"/>
              </a:ext>
            </a:extLst>
          </p:cNvPr>
          <p:cNvSpPr txBox="1"/>
          <p:nvPr userDrawn="1"/>
        </p:nvSpPr>
        <p:spPr>
          <a:xfrm>
            <a:off x="4629499" y="6277302"/>
            <a:ext cx="74629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400" dirty="0"/>
              <a:t>The 13th Mediterranean Conference on Power Generation, Transmission, </a:t>
            </a:r>
          </a:p>
          <a:p>
            <a:pPr algn="r"/>
            <a:r>
              <a:rPr lang="en-US" sz="1400" dirty="0"/>
              <a:t>Distribution and Energy Conversion | </a:t>
            </a:r>
            <a:r>
              <a:rPr lang="en-US" sz="1400" b="1" dirty="0">
                <a:solidFill>
                  <a:srgbClr val="54F6C6"/>
                </a:solidFill>
              </a:rPr>
              <a:t>7 – 9 November 2022</a:t>
            </a:r>
            <a:r>
              <a:rPr lang="en-US" sz="1400" dirty="0"/>
              <a:t> | </a:t>
            </a:r>
            <a:r>
              <a:rPr lang="en-US" sz="1400" b="1" dirty="0">
                <a:solidFill>
                  <a:srgbClr val="54F6C6"/>
                </a:solidFill>
              </a:rPr>
              <a:t>Malta</a:t>
            </a:r>
            <a:endParaRPr lang="en-GB" sz="1400" b="1" dirty="0">
              <a:solidFill>
                <a:srgbClr val="54F6C6"/>
              </a:solidFill>
            </a:endParaRPr>
          </a:p>
        </p:txBody>
      </p:sp>
      <p:pic>
        <p:nvPicPr>
          <p:cNvPr id="12" name="Picture 11" descr="A picture containing logo&#10;&#10;Description automatically generated">
            <a:extLst>
              <a:ext uri="{FF2B5EF4-FFF2-40B4-BE49-F238E27FC236}">
                <a16:creationId xmlns:a16="http://schemas.microsoft.com/office/drawing/2014/main" id="{E2D825CD-8F88-679B-EC99-9A19CF2793B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49" y="104378"/>
            <a:ext cx="4037900" cy="77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865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E5E2025-BA1B-070A-EEBB-1ECD23224B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B83C30-D89F-414D-B1CF-977AF6C2F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4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F7D7B-6044-6A2B-C4A3-3D6768D0F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B54ED-A125-5951-5C02-DD8E1BC4A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380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FD9EF-9956-FED7-BD09-0FEA32A52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529C4-B378-92FB-82F5-14720A6F44B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9B331-4459-055E-0E12-D7BE8E89721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52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0856E-9C67-681C-E0F5-EFA142D25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239E7-DC19-0ECB-B774-5C7BE6D7F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831043-A30F-939F-7D21-098B58E16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392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65C1857E891A4C9514E31D38CF695C" ma:contentTypeVersion="10" ma:contentTypeDescription="Create a new document." ma:contentTypeScope="" ma:versionID="b8a49302f6417568b558f3b00001c5ef">
  <xsd:schema xmlns:xsd="http://www.w3.org/2001/XMLSchema" xmlns:xs="http://www.w3.org/2001/XMLSchema" xmlns:p="http://schemas.microsoft.com/office/2006/metadata/properties" xmlns:ns2="a6e5a9a6-e548-4333-bfec-a5f490be5439" xmlns:ns3="0fc358f7-4616-4e49-aba7-de99ae99646e" targetNamespace="http://schemas.microsoft.com/office/2006/metadata/properties" ma:root="true" ma:fieldsID="3a61f5c3348d46115cd5dc547e08e916" ns2:_="" ns3:_="">
    <xsd:import namespace="a6e5a9a6-e548-4333-bfec-a5f490be5439"/>
    <xsd:import namespace="0fc358f7-4616-4e49-aba7-de99ae9964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e5a9a6-e548-4333-bfec-a5f490be54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9c6564f-d584-4f90-b8b5-cb9a351af6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358f7-4616-4e49-aba7-de99ae99646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31e8ffc-8770-4b54-9192-3f15bb56ff75}" ma:internalName="TaxCatchAll" ma:showField="CatchAllData" ma:web="0fc358f7-4616-4e49-aba7-de99ae9964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7401FE-6FD0-47EC-AE77-7D10392C74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65E2FC-6629-4CCA-9A2C-994833B528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e5a9a6-e548-4333-bfec-a5f490be5439"/>
    <ds:schemaRef ds:uri="0fc358f7-4616-4e49-aba7-de99ae9964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Azzopardi</dc:creator>
  <cp:lastModifiedBy>Brian Azzopardi</cp:lastModifiedBy>
  <cp:revision>1</cp:revision>
  <dcterms:created xsi:type="dcterms:W3CDTF">2022-10-15T17:01:42Z</dcterms:created>
  <dcterms:modified xsi:type="dcterms:W3CDTF">2022-10-16T06:21:57Z</dcterms:modified>
</cp:coreProperties>
</file>